
<file path=[Content_Types].xml><?xml version="1.0" encoding="utf-8"?>
<Types xmlns="http://schemas.openxmlformats.org/package/2006/content-types">
  <Default Extension="fntdata" ContentType="application/x-fontdata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>
  <p:sldMasterIdLst>
    <p:sldMasterId id="2147483648" r:id="rId1"/>
  </p:sldMasterIdLst>
  <p:notesMasterIdLst>
    <p:notesMasterId r:id="rId3"/>
  </p:notesMasterIdLst>
  <p:sldIdLst>
    <p:sldId id="256" r:id="rId2"/>
  </p:sldIdLst>
  <p:sldSz cx="7556500" cy="10693400"/>
  <p:notesSz cx="6858000" cy="9144000"/>
  <p:embeddedFontLst>
    <p:embeddedFont>
      <p:font typeface="General Sans" pitchFamily="50" charset="0"/>
      <p:regular r:id="rId4"/>
      <p:bold r:id="rId5"/>
      <p:italic r:id="rId6"/>
      <p:boldItalic r:id="rId7"/>
    </p:embeddedFont>
  </p:embeddedFontLst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643584" rtl="0" fontAlgn="auto" latinLnBrk="0" hangingPunct="0">
      <a:lnSpc>
        <a:spcPct val="100000"/>
      </a:lnSpc>
      <a:spcBef>
        <a:spcPts val="450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1pPr>
    <a:lvl2pPr marL="0" marR="0" indent="457200" algn="l" defTabSz="643584" rtl="0" fontAlgn="auto" latinLnBrk="0" hangingPunct="0">
      <a:lnSpc>
        <a:spcPct val="100000"/>
      </a:lnSpc>
      <a:spcBef>
        <a:spcPts val="450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2pPr>
    <a:lvl3pPr marL="0" marR="0" indent="914400" algn="l" defTabSz="643584" rtl="0" fontAlgn="auto" latinLnBrk="0" hangingPunct="0">
      <a:lnSpc>
        <a:spcPct val="100000"/>
      </a:lnSpc>
      <a:spcBef>
        <a:spcPts val="450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3pPr>
    <a:lvl4pPr marL="0" marR="0" indent="1371600" algn="l" defTabSz="643584" rtl="0" fontAlgn="auto" latinLnBrk="0" hangingPunct="0">
      <a:lnSpc>
        <a:spcPct val="100000"/>
      </a:lnSpc>
      <a:spcBef>
        <a:spcPts val="450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4pPr>
    <a:lvl5pPr marL="0" marR="0" indent="1828800" algn="l" defTabSz="643584" rtl="0" fontAlgn="auto" latinLnBrk="0" hangingPunct="0">
      <a:lnSpc>
        <a:spcPct val="100000"/>
      </a:lnSpc>
      <a:spcBef>
        <a:spcPts val="450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5pPr>
    <a:lvl6pPr marL="0" marR="0" indent="2286000" algn="l" defTabSz="643584" rtl="0" fontAlgn="auto" latinLnBrk="0" hangingPunct="0">
      <a:lnSpc>
        <a:spcPct val="100000"/>
      </a:lnSpc>
      <a:spcBef>
        <a:spcPts val="450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6pPr>
    <a:lvl7pPr marL="0" marR="0" indent="2743200" algn="l" defTabSz="643584" rtl="0" fontAlgn="auto" latinLnBrk="0" hangingPunct="0">
      <a:lnSpc>
        <a:spcPct val="100000"/>
      </a:lnSpc>
      <a:spcBef>
        <a:spcPts val="450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7pPr>
    <a:lvl8pPr marL="0" marR="0" indent="3200400" algn="l" defTabSz="643584" rtl="0" fontAlgn="auto" latinLnBrk="0" hangingPunct="0">
      <a:lnSpc>
        <a:spcPct val="100000"/>
      </a:lnSpc>
      <a:spcBef>
        <a:spcPts val="450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8pPr>
    <a:lvl9pPr marL="0" marR="0" indent="3657600" algn="l" defTabSz="643584" rtl="0" fontAlgn="auto" latinLnBrk="0" hangingPunct="0">
      <a:lnSpc>
        <a:spcPct val="100000"/>
      </a:lnSpc>
      <a:spcBef>
        <a:spcPts val="450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3175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3175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3175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3175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3175" cap="flat">
              <a:noFill/>
              <a:miter lim="400000"/>
            </a:ln>
          </a:bottom>
          <a:insideH>
            <a:ln w="3175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B8B8B8"/>
              </a:solidFill>
              <a:prstDash val="solid"/>
              <a:miter lim="400000"/>
            </a:ln>
          </a:left>
          <a:right>
            <a:ln w="3175" cap="flat">
              <a:solidFill>
                <a:srgbClr val="B8B8B8"/>
              </a:solidFill>
              <a:prstDash val="solid"/>
              <a:miter lim="400000"/>
            </a:ln>
          </a:right>
          <a:top>
            <a:ln w="3175" cap="flat">
              <a:solidFill>
                <a:srgbClr val="B8B8B8"/>
              </a:solidFill>
              <a:prstDash val="solid"/>
              <a:miter lim="400000"/>
            </a:ln>
          </a:top>
          <a:bottom>
            <a:ln w="3175" cap="flat">
              <a:solidFill>
                <a:srgbClr val="B8B8B8"/>
              </a:solidFill>
              <a:prstDash val="solid"/>
              <a:miter lim="400000"/>
            </a:ln>
          </a:bottom>
          <a:insideH>
            <a:ln w="3175" cap="flat">
              <a:solidFill>
                <a:srgbClr val="B8B8B8"/>
              </a:solidFill>
              <a:prstDash val="solid"/>
              <a:miter lim="400000"/>
            </a:ln>
          </a:insideH>
          <a:insideV>
            <a:ln w="3175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606060"/>
              </a:solidFill>
              <a:prstDash val="solid"/>
              <a:miter lim="400000"/>
            </a:ln>
          </a:left>
          <a:right>
            <a:ln w="3175" cap="flat">
              <a:solidFill>
                <a:srgbClr val="606060"/>
              </a:solidFill>
              <a:prstDash val="solid"/>
              <a:miter lim="400000"/>
            </a:ln>
          </a:right>
          <a:top>
            <a:ln w="3175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606060"/>
              </a:solidFill>
              <a:prstDash val="solid"/>
              <a:miter lim="400000"/>
            </a:ln>
          </a:insideH>
          <a:insideV>
            <a:ln w="3175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606060"/>
              </a:solidFill>
              <a:prstDash val="solid"/>
              <a:miter lim="400000"/>
            </a:ln>
          </a:left>
          <a:right>
            <a:ln w="3175" cap="flat">
              <a:solidFill>
                <a:srgbClr val="606060"/>
              </a:solidFill>
              <a:prstDash val="solid"/>
              <a:miter lim="400000"/>
            </a:ln>
          </a:right>
          <a:top>
            <a:ln w="3175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606060"/>
              </a:solidFill>
              <a:prstDash val="solid"/>
              <a:miter lim="400000"/>
            </a:ln>
          </a:insideH>
          <a:insideV>
            <a:ln w="3175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929292"/>
              </a:solidFill>
              <a:prstDash val="solid"/>
              <a:miter lim="400000"/>
            </a:ln>
          </a:left>
          <a:right>
            <a:ln w="3175" cap="flat">
              <a:solidFill>
                <a:srgbClr val="929292"/>
              </a:solidFill>
              <a:prstDash val="solid"/>
              <a:miter lim="400000"/>
            </a:ln>
          </a:right>
          <a:top>
            <a:ln w="3175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929292"/>
              </a:solidFill>
              <a:prstDash val="solid"/>
              <a:miter lim="400000"/>
            </a:ln>
          </a:insideH>
          <a:insideV>
            <a:ln w="3175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Light"/>
          <a:ea typeface="Helvetica Neue Light"/>
          <a:cs typeface="Helvetica Neue Light"/>
        </a:font>
        <a:srgbClr val="000000"/>
      </a:tcTxStyle>
      <a:tcStyle>
        <a:tcBdr>
          <a:left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/>
      <a:tcStyle>
        <a:tcBdr/>
        <a:fill>
          <a:solidFill>
            <a:srgbClr val="EDEADD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ADBDA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/>
      <a:tcStyle>
        <a:tcBdr/>
        <a:fill>
          <a:solidFill>
            <a:srgbClr val="9A9AA5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3175" cap="flat">
              <a:solidFill>
                <a:srgbClr val="000000"/>
              </a:solidFill>
              <a:prstDash val="solid"/>
              <a:miter lim="400000"/>
            </a:ln>
          </a:right>
          <a:top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3175" cap="flat">
              <a:solidFill>
                <a:srgbClr val="000000"/>
              </a:solidFill>
              <a:prstDash val="solid"/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269"/>
    <p:restoredTop sz="94694"/>
  </p:normalViewPr>
  <p:slideViewPr>
    <p:cSldViewPr snapToGrid="0">
      <p:cViewPr varScale="1">
        <p:scale>
          <a:sx n="53" d="100"/>
          <a:sy n="53" d="100"/>
        </p:scale>
        <p:origin x="558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notesMaster" Target="notesMasters/notesMaster1.xml"/><Relationship Id="rId7" Type="http://schemas.openxmlformats.org/officeDocument/2006/relationships/font" Target="fonts/font4.fntdata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3.fntdata"/><Relationship Id="rId11" Type="http://schemas.openxmlformats.org/officeDocument/2006/relationships/tableStyles" Target="tableStyles.xml"/><Relationship Id="rId5" Type="http://schemas.openxmlformats.org/officeDocument/2006/relationships/font" Target="fonts/font2.fntdata"/><Relationship Id="rId10" Type="http://schemas.openxmlformats.org/officeDocument/2006/relationships/theme" Target="theme/theme1.xml"/><Relationship Id="rId4" Type="http://schemas.openxmlformats.org/officeDocument/2006/relationships/font" Target="fonts/font1.fntdata"/><Relationship Id="rId9" Type="http://schemas.openxmlformats.org/officeDocument/2006/relationships/viewProps" Target="view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Shape 134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35" name="Shape 135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olo Test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Titolo Testo</a:t>
            </a:r>
          </a:p>
        </p:txBody>
      </p:sp>
      <p:sp>
        <p:nvSpPr>
          <p:cNvPr id="12" name="Corpo livello uno…"/>
          <p:cNvSpPr txBox="1"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Corpo livello uno</a:t>
            </a:r>
          </a:p>
          <a:p>
            <a:pPr lvl="1"/>
            <a:r>
              <a:t>Corpo livello due</a:t>
            </a:r>
          </a:p>
          <a:p>
            <a:pPr lvl="2"/>
            <a:r>
              <a:t>Corpo livello tre</a:t>
            </a:r>
          </a:p>
          <a:p>
            <a:pPr lvl="3"/>
            <a:r>
              <a:t>Corpo livello quattro</a:t>
            </a:r>
          </a:p>
          <a:p>
            <a:pPr lvl="4"/>
            <a:r>
              <a:t>Corpo livello cinque</a:t>
            </a:r>
          </a:p>
        </p:txBody>
      </p:sp>
      <p:sp>
        <p:nvSpPr>
          <p:cNvPr id="13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  <p:extLst>
    <p:ext uri="{DCECCB84-F9BA-43D5-87BE-67443E8EF086}">
      <p15:sldGuideLst xmlns:p15="http://schemas.microsoft.com/office/powerpoint/2012/main">
        <p15:guide id="1" orient="horz" pos="3368" userDrawn="1">
          <p15:clr>
            <a:srgbClr val="FBAE40"/>
          </p15:clr>
        </p15:guide>
        <p15:guide id="2" pos="2380" userDrawn="1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Ele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Corpo livello uno…"/>
          <p:cNvSpPr txBox="1">
            <a:spLocks noGrp="1"/>
          </p:cNvSpPr>
          <p:nvPr>
            <p:ph type="body" sz="half" idx="1"/>
          </p:nvPr>
        </p:nvSpPr>
        <p:spPr>
          <a:xfrm>
            <a:off x="523444" y="3772429"/>
            <a:ext cx="6509612" cy="3148542"/>
          </a:xfrm>
          <a:prstGeom prst="rect">
            <a:avLst/>
          </a:prstGeom>
        </p:spPr>
        <p:txBody>
          <a:bodyPr anchor="ctr"/>
          <a:lstStyle>
            <a:lvl1pPr marL="476250" indent="-476250" algn="l">
              <a:spcBef>
                <a:spcPts val="4500"/>
              </a:spcBef>
              <a:buSzPct val="125000"/>
              <a:buChar char="•"/>
              <a:defRPr sz="3600"/>
            </a:lvl1pPr>
            <a:lvl2pPr marL="1111250" indent="-476250" algn="l">
              <a:spcBef>
                <a:spcPts val="4500"/>
              </a:spcBef>
              <a:buSzPct val="125000"/>
              <a:buChar char="•"/>
              <a:defRPr sz="3600"/>
            </a:lvl2pPr>
            <a:lvl3pPr marL="1746250" indent="-476250" algn="l">
              <a:spcBef>
                <a:spcPts val="4500"/>
              </a:spcBef>
              <a:buSzPct val="125000"/>
              <a:buChar char="•"/>
              <a:defRPr sz="3600"/>
            </a:lvl3pPr>
            <a:lvl4pPr marL="2381250" indent="-476250" algn="l">
              <a:spcBef>
                <a:spcPts val="4500"/>
              </a:spcBef>
              <a:buSzPct val="125000"/>
              <a:buChar char="•"/>
              <a:defRPr sz="3600"/>
            </a:lvl4pPr>
            <a:lvl5pPr marL="3016250" indent="-476250" algn="l">
              <a:spcBef>
                <a:spcPts val="4500"/>
              </a:spcBef>
              <a:buSzPct val="125000"/>
              <a:buChar char="•"/>
              <a:defRPr sz="3600"/>
            </a:lvl5pPr>
          </a:lstStyle>
          <a:p>
            <a:r>
              <a:t>Corpo livello uno</a:t>
            </a:r>
          </a:p>
          <a:p>
            <a:pPr lvl="1"/>
            <a:r>
              <a:t>Corpo livello due</a:t>
            </a:r>
          </a:p>
          <a:p>
            <a:pPr lvl="2"/>
            <a:r>
              <a:t>Corpo livello tre</a:t>
            </a:r>
          </a:p>
          <a:p>
            <a:pPr lvl="3"/>
            <a:r>
              <a:t>Corpo livello quattro</a:t>
            </a:r>
          </a:p>
          <a:p>
            <a:pPr lvl="4"/>
            <a:r>
              <a:t>Corpo livello cinque</a:t>
            </a:r>
          </a:p>
        </p:txBody>
      </p:sp>
      <p:sp>
        <p:nvSpPr>
          <p:cNvPr id="94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Foto - 3 per pagi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entiero sabbioso tra due colline che porta all’oceano"/>
          <p:cNvSpPr>
            <a:spLocks noGrp="1"/>
          </p:cNvSpPr>
          <p:nvPr>
            <p:ph type="pic" sz="quarter" idx="21"/>
          </p:nvPr>
        </p:nvSpPr>
        <p:spPr>
          <a:xfrm>
            <a:off x="4741506" y="5405735"/>
            <a:ext cx="2579838" cy="171989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02" name="Airone in volo su una spiaggia con una piccola cancellata sullo sfondo"/>
          <p:cNvSpPr>
            <a:spLocks noGrp="1"/>
          </p:cNvSpPr>
          <p:nvPr>
            <p:ph type="pic" sz="quarter" idx="22"/>
          </p:nvPr>
        </p:nvSpPr>
        <p:spPr>
          <a:xfrm>
            <a:off x="4884175" y="3489060"/>
            <a:ext cx="2294501" cy="229450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03" name="Vista della spiaggia e del mare da una duna di sabbia ricca di vegetazione"/>
          <p:cNvSpPr>
            <a:spLocks noGrp="1"/>
          </p:cNvSpPr>
          <p:nvPr>
            <p:ph type="pic" sz="half" idx="23"/>
          </p:nvPr>
        </p:nvSpPr>
        <p:spPr>
          <a:xfrm>
            <a:off x="-306983" y="3571709"/>
            <a:ext cx="5330875" cy="3553918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04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ita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-Giovanni Mela"/>
          <p:cNvSpPr txBox="1">
            <a:spLocks noGrp="1"/>
          </p:cNvSpPr>
          <p:nvPr>
            <p:ph type="body" sz="quarter" idx="21"/>
          </p:nvPr>
        </p:nvSpPr>
        <p:spPr>
          <a:xfrm>
            <a:off x="739907" y="5996086"/>
            <a:ext cx="6080622" cy="391252"/>
          </a:xfrm>
          <a:prstGeom prst="rect">
            <a:avLst/>
          </a:prstGeom>
        </p:spPr>
        <p:txBody>
          <a:bodyPr>
            <a:spAutoFit/>
          </a:bodyPr>
          <a:lstStyle>
            <a:lvl1pPr>
              <a:defRPr sz="2400" i="1"/>
            </a:lvl1pPr>
          </a:lstStyle>
          <a:p>
            <a:r>
              <a:t>-Giovanni Mela</a:t>
            </a:r>
          </a:p>
        </p:txBody>
      </p:sp>
      <p:sp>
        <p:nvSpPr>
          <p:cNvPr id="112" name="“Inserisci qui una citazione”."/>
          <p:cNvSpPr txBox="1">
            <a:spLocks noGrp="1"/>
          </p:cNvSpPr>
          <p:nvPr>
            <p:ph type="body" sz="quarter" idx="22"/>
          </p:nvPr>
        </p:nvSpPr>
        <p:spPr>
          <a:xfrm>
            <a:off x="739907" y="4944053"/>
            <a:ext cx="6080622" cy="577025"/>
          </a:xfrm>
          <a:prstGeom prst="rect">
            <a:avLst/>
          </a:prstGeom>
        </p:spPr>
        <p:txBody>
          <a:bodyPr anchor="ctr">
            <a:spAutoFit/>
          </a:bodyPr>
          <a:lstStyle>
            <a:lvl1pPr>
              <a:defRPr sz="3600"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r>
              <a:t>“Inserisci qui una citazione”. </a:t>
            </a:r>
          </a:p>
        </p:txBody>
      </p:sp>
      <p:sp>
        <p:nvSpPr>
          <p:cNvPr id="113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F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Vista della spiaggia e del mare da una duna di sabbia ricca di vegetazione"/>
          <p:cNvSpPr>
            <a:spLocks noGrp="1"/>
          </p:cNvSpPr>
          <p:nvPr>
            <p:ph type="pic" idx="21"/>
          </p:nvPr>
        </p:nvSpPr>
        <p:spPr>
          <a:xfrm>
            <a:off x="-15743" y="2827866"/>
            <a:ext cx="7587986" cy="5058658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121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Foto - Orizzont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Vista della spiaggia e del mare da una duna di sabbia ricca di vegetazione"/>
          <p:cNvSpPr>
            <a:spLocks noGrp="1"/>
          </p:cNvSpPr>
          <p:nvPr>
            <p:ph type="pic" sz="half" idx="21"/>
          </p:nvPr>
        </p:nvSpPr>
        <p:spPr>
          <a:xfrm>
            <a:off x="968724" y="3099428"/>
            <a:ext cx="5620148" cy="3746766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21" name="Titolo Testo"/>
          <p:cNvSpPr txBox="1">
            <a:spLocks noGrp="1"/>
          </p:cNvSpPr>
          <p:nvPr>
            <p:ph type="title"/>
          </p:nvPr>
        </p:nvSpPr>
        <p:spPr>
          <a:xfrm>
            <a:off x="196783" y="6169256"/>
            <a:ext cx="7162934" cy="621838"/>
          </a:xfrm>
          <a:prstGeom prst="rect">
            <a:avLst/>
          </a:prstGeom>
        </p:spPr>
        <p:txBody>
          <a:bodyPr/>
          <a:lstStyle/>
          <a:p>
            <a:r>
              <a:t>Titolo Testo</a:t>
            </a:r>
          </a:p>
        </p:txBody>
      </p:sp>
      <p:sp>
        <p:nvSpPr>
          <p:cNvPr id="22" name="Corpo livello uno…"/>
          <p:cNvSpPr txBox="1">
            <a:spLocks noGrp="1"/>
          </p:cNvSpPr>
          <p:nvPr>
            <p:ph type="body" sz="quarter" idx="1"/>
          </p:nvPr>
        </p:nvSpPr>
        <p:spPr>
          <a:xfrm>
            <a:off x="196783" y="6767479"/>
            <a:ext cx="7162934" cy="491961"/>
          </a:xfrm>
          <a:prstGeom prst="rect">
            <a:avLst/>
          </a:prstGeom>
        </p:spPr>
        <p:txBody>
          <a:bodyPr/>
          <a:lstStyle/>
          <a:p>
            <a:r>
              <a:t>Corpo livello uno</a:t>
            </a:r>
          </a:p>
          <a:p>
            <a:pPr lvl="1"/>
            <a:r>
              <a:t>Corpo livello due</a:t>
            </a:r>
          </a:p>
          <a:p>
            <a:pPr lvl="2"/>
            <a:r>
              <a:t>Corpo livello tre</a:t>
            </a:r>
          </a:p>
          <a:p>
            <a:pPr lvl="3"/>
            <a:r>
              <a:t>Corpo livello quattro</a:t>
            </a:r>
          </a:p>
          <a:p>
            <a:pPr lvl="4"/>
            <a:r>
              <a:t>Corpo livello cinque</a:t>
            </a:r>
          </a:p>
        </p:txBody>
      </p:sp>
      <p:sp>
        <p:nvSpPr>
          <p:cNvPr id="23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olo - Centra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olo Testo"/>
          <p:cNvSpPr txBox="1">
            <a:spLocks noGrp="1"/>
          </p:cNvSpPr>
          <p:nvPr>
            <p:ph type="title"/>
          </p:nvPr>
        </p:nvSpPr>
        <p:spPr>
          <a:xfrm>
            <a:off x="550994" y="4626471"/>
            <a:ext cx="6454512" cy="1440458"/>
          </a:xfrm>
          <a:prstGeom prst="rect">
            <a:avLst/>
          </a:prstGeom>
        </p:spPr>
        <p:txBody>
          <a:bodyPr anchor="ctr"/>
          <a:lstStyle/>
          <a:p>
            <a:r>
              <a:t>Titolo Testo</a:t>
            </a:r>
          </a:p>
        </p:txBody>
      </p:sp>
      <p:sp>
        <p:nvSpPr>
          <p:cNvPr id="31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Foto -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Airone in volo su una spiaggia con una piccola cancellata sullo sfondo"/>
          <p:cNvSpPr>
            <a:spLocks noGrp="1"/>
          </p:cNvSpPr>
          <p:nvPr>
            <p:ph type="pic" sz="quarter" idx="21"/>
          </p:nvPr>
        </p:nvSpPr>
        <p:spPr>
          <a:xfrm>
            <a:off x="3975033" y="3516610"/>
            <a:ext cx="3553918" cy="3553917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39" name="Titolo Testo"/>
          <p:cNvSpPr txBox="1">
            <a:spLocks noGrp="1"/>
          </p:cNvSpPr>
          <p:nvPr>
            <p:ph type="title"/>
          </p:nvPr>
        </p:nvSpPr>
        <p:spPr>
          <a:xfrm>
            <a:off x="511637" y="3516610"/>
            <a:ext cx="3168222" cy="1719892"/>
          </a:xfrm>
          <a:prstGeom prst="rect">
            <a:avLst/>
          </a:prstGeom>
        </p:spPr>
        <p:txBody>
          <a:bodyPr/>
          <a:lstStyle>
            <a:lvl1pPr>
              <a:defRPr sz="6400"/>
            </a:lvl1pPr>
          </a:lstStyle>
          <a:p>
            <a:r>
              <a:t>Titolo Testo</a:t>
            </a:r>
          </a:p>
        </p:txBody>
      </p:sp>
      <p:sp>
        <p:nvSpPr>
          <p:cNvPr id="40" name="Corpo livello uno…"/>
          <p:cNvSpPr txBox="1">
            <a:spLocks noGrp="1"/>
          </p:cNvSpPr>
          <p:nvPr>
            <p:ph type="body" sz="quarter" idx="1"/>
          </p:nvPr>
        </p:nvSpPr>
        <p:spPr>
          <a:xfrm>
            <a:off x="511637" y="5244372"/>
            <a:ext cx="3168222" cy="1774991"/>
          </a:xfrm>
          <a:prstGeom prst="rect">
            <a:avLst/>
          </a:prstGeom>
        </p:spPr>
        <p:txBody>
          <a:bodyPr/>
          <a:lstStyle/>
          <a:p>
            <a:r>
              <a:t>Corpo livello uno</a:t>
            </a:r>
          </a:p>
          <a:p>
            <a:pPr lvl="1"/>
            <a:r>
              <a:t>Corpo livello due</a:t>
            </a:r>
          </a:p>
          <a:p>
            <a:pPr lvl="2"/>
            <a:r>
              <a:t>Corpo livello tre</a:t>
            </a:r>
          </a:p>
          <a:p>
            <a:pPr lvl="3"/>
            <a:r>
              <a:t>Corpo livello quattro</a:t>
            </a:r>
          </a:p>
          <a:p>
            <a:pPr lvl="4"/>
            <a:r>
              <a:t>Corpo livello cinque</a:t>
            </a:r>
          </a:p>
        </p:txBody>
      </p:sp>
      <p:sp>
        <p:nvSpPr>
          <p:cNvPr id="41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olo - In al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olo Testo"/>
          <p:cNvSpPr txBox="1">
            <a:spLocks noGrp="1"/>
          </p:cNvSpPr>
          <p:nvPr>
            <p:ph type="title"/>
          </p:nvPr>
        </p:nvSpPr>
        <p:spPr>
          <a:xfrm>
            <a:off x="523444" y="3331633"/>
            <a:ext cx="6509612" cy="708423"/>
          </a:xfrm>
          <a:prstGeom prst="rect">
            <a:avLst/>
          </a:prstGeom>
        </p:spPr>
        <p:txBody>
          <a:bodyPr anchor="ctr"/>
          <a:lstStyle/>
          <a:p>
            <a:r>
              <a:t>Titolo Testo</a:t>
            </a:r>
          </a:p>
        </p:txBody>
      </p:sp>
      <p:sp>
        <p:nvSpPr>
          <p:cNvPr id="49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olo ed ele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olo Testo"/>
          <p:cNvSpPr txBox="1">
            <a:spLocks noGrp="1"/>
          </p:cNvSpPr>
          <p:nvPr>
            <p:ph type="title"/>
          </p:nvPr>
        </p:nvSpPr>
        <p:spPr>
          <a:xfrm>
            <a:off x="523444" y="3331633"/>
            <a:ext cx="6509612" cy="708423"/>
          </a:xfrm>
          <a:prstGeom prst="rect">
            <a:avLst/>
          </a:prstGeom>
        </p:spPr>
        <p:txBody>
          <a:bodyPr anchor="ctr"/>
          <a:lstStyle/>
          <a:p>
            <a:r>
              <a:t>Titolo Testo</a:t>
            </a:r>
          </a:p>
        </p:txBody>
      </p:sp>
      <p:sp>
        <p:nvSpPr>
          <p:cNvPr id="57" name="Corpo livello uno…"/>
          <p:cNvSpPr txBox="1">
            <a:spLocks noGrp="1"/>
          </p:cNvSpPr>
          <p:nvPr>
            <p:ph type="body" sz="half" idx="1"/>
          </p:nvPr>
        </p:nvSpPr>
        <p:spPr>
          <a:xfrm>
            <a:off x="523444" y="4197482"/>
            <a:ext cx="6509612" cy="2880916"/>
          </a:xfrm>
          <a:prstGeom prst="rect">
            <a:avLst/>
          </a:prstGeom>
        </p:spPr>
        <p:txBody>
          <a:bodyPr anchor="ctr"/>
          <a:lstStyle>
            <a:lvl1pPr marL="476250" indent="-476250" algn="l">
              <a:spcBef>
                <a:spcPts val="4500"/>
              </a:spcBef>
              <a:buSzPct val="125000"/>
              <a:buChar char="•"/>
              <a:defRPr sz="3600"/>
            </a:lvl1pPr>
            <a:lvl2pPr marL="1111250" indent="-476250" algn="l">
              <a:spcBef>
                <a:spcPts val="4500"/>
              </a:spcBef>
              <a:buSzPct val="125000"/>
              <a:buChar char="•"/>
              <a:defRPr sz="3600"/>
            </a:lvl2pPr>
            <a:lvl3pPr marL="1746250" indent="-476250" algn="l">
              <a:spcBef>
                <a:spcPts val="4500"/>
              </a:spcBef>
              <a:buSzPct val="125000"/>
              <a:buChar char="•"/>
              <a:defRPr sz="3600"/>
            </a:lvl3pPr>
            <a:lvl4pPr marL="2381250" indent="-476250" algn="l">
              <a:spcBef>
                <a:spcPts val="4500"/>
              </a:spcBef>
              <a:buSzPct val="125000"/>
              <a:buChar char="•"/>
              <a:defRPr sz="3600"/>
            </a:lvl4pPr>
            <a:lvl5pPr marL="3016250" indent="-476250" algn="l">
              <a:spcBef>
                <a:spcPts val="4500"/>
              </a:spcBef>
              <a:buSzPct val="125000"/>
              <a:buChar char="•"/>
              <a:defRPr sz="3600"/>
            </a:lvl5pPr>
          </a:lstStyle>
          <a:p>
            <a:r>
              <a:t>Corpo livello uno</a:t>
            </a:r>
          </a:p>
          <a:p>
            <a:pPr lvl="1"/>
            <a:r>
              <a:t>Corpo livello due</a:t>
            </a:r>
          </a:p>
          <a:p>
            <a:pPr lvl="2"/>
            <a:r>
              <a:t>Corpo livello tre</a:t>
            </a:r>
          </a:p>
          <a:p>
            <a:pPr lvl="3"/>
            <a:r>
              <a:t>Corpo livello quattro</a:t>
            </a:r>
          </a:p>
          <a:p>
            <a:pPr lvl="4"/>
            <a:r>
              <a:t>Corpo livello cinque</a:t>
            </a:r>
          </a:p>
        </p:txBody>
      </p:sp>
      <p:sp>
        <p:nvSpPr>
          <p:cNvPr id="58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olo, elenco e f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entiero sabbioso tra due colline che porta all’oceano"/>
          <p:cNvSpPr>
            <a:spLocks noGrp="1"/>
          </p:cNvSpPr>
          <p:nvPr>
            <p:ph type="pic" sz="quarter" idx="21"/>
          </p:nvPr>
        </p:nvSpPr>
        <p:spPr>
          <a:xfrm>
            <a:off x="3396489" y="4197482"/>
            <a:ext cx="4321374" cy="2880916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66" name="Titolo Testo"/>
          <p:cNvSpPr txBox="1">
            <a:spLocks noGrp="1"/>
          </p:cNvSpPr>
          <p:nvPr>
            <p:ph type="title"/>
          </p:nvPr>
        </p:nvSpPr>
        <p:spPr>
          <a:xfrm>
            <a:off x="523444" y="3331633"/>
            <a:ext cx="6509612" cy="708423"/>
          </a:xfrm>
          <a:prstGeom prst="rect">
            <a:avLst/>
          </a:prstGeom>
        </p:spPr>
        <p:txBody>
          <a:bodyPr anchor="ctr"/>
          <a:lstStyle/>
          <a:p>
            <a:r>
              <a:t>Titolo Testo</a:t>
            </a:r>
          </a:p>
        </p:txBody>
      </p:sp>
      <p:sp>
        <p:nvSpPr>
          <p:cNvPr id="67" name="Corpo livello uno…"/>
          <p:cNvSpPr txBox="1">
            <a:spLocks noGrp="1"/>
          </p:cNvSpPr>
          <p:nvPr>
            <p:ph type="body" sz="quarter" idx="1"/>
          </p:nvPr>
        </p:nvSpPr>
        <p:spPr>
          <a:xfrm>
            <a:off x="523444" y="4197482"/>
            <a:ext cx="3168222" cy="2880916"/>
          </a:xfrm>
          <a:prstGeom prst="rect">
            <a:avLst/>
          </a:prstGeom>
        </p:spPr>
        <p:txBody>
          <a:bodyPr anchor="ctr"/>
          <a:lstStyle>
            <a:lvl1pPr marL="411747" indent="-411747" algn="l">
              <a:spcBef>
                <a:spcPts val="3500"/>
              </a:spcBef>
              <a:buSzPct val="125000"/>
              <a:buChar char="•"/>
              <a:defRPr sz="2800"/>
            </a:lvl1pPr>
            <a:lvl2pPr marL="970547" indent="-411747" algn="l">
              <a:spcBef>
                <a:spcPts val="3500"/>
              </a:spcBef>
              <a:buSzPct val="125000"/>
              <a:buChar char="•"/>
              <a:defRPr sz="2800"/>
            </a:lvl2pPr>
            <a:lvl3pPr marL="1529347" indent="-411747" algn="l">
              <a:spcBef>
                <a:spcPts val="3500"/>
              </a:spcBef>
              <a:buSzPct val="125000"/>
              <a:buChar char="•"/>
              <a:defRPr sz="2800"/>
            </a:lvl3pPr>
            <a:lvl4pPr marL="2088147" indent="-411747" algn="l">
              <a:spcBef>
                <a:spcPts val="3500"/>
              </a:spcBef>
              <a:buSzPct val="125000"/>
              <a:buChar char="•"/>
              <a:defRPr sz="2800"/>
            </a:lvl4pPr>
            <a:lvl5pPr marL="2646947" indent="-411747" algn="l">
              <a:spcBef>
                <a:spcPts val="3500"/>
              </a:spcBef>
              <a:buSzPct val="125000"/>
              <a:buChar char="•"/>
              <a:defRPr sz="2800"/>
            </a:lvl5pPr>
          </a:lstStyle>
          <a:p>
            <a:r>
              <a:t>Corpo livello uno</a:t>
            </a:r>
          </a:p>
          <a:p>
            <a:pPr lvl="1"/>
            <a:r>
              <a:t>Corpo livello due</a:t>
            </a:r>
          </a:p>
          <a:p>
            <a:pPr lvl="2"/>
            <a:r>
              <a:t>Corpo livello tre</a:t>
            </a:r>
          </a:p>
          <a:p>
            <a:pPr lvl="3"/>
            <a:r>
              <a:t>Corpo livello quattro</a:t>
            </a:r>
          </a:p>
          <a:p>
            <a:pPr lvl="4"/>
            <a:r>
              <a:t>Corpo livello cinque</a:t>
            </a:r>
          </a:p>
        </p:txBody>
      </p:sp>
      <p:sp>
        <p:nvSpPr>
          <p:cNvPr id="68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olo, elenco e diretta piccol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Titolo Testo"/>
          <p:cNvSpPr txBox="1">
            <a:spLocks noGrp="1"/>
          </p:cNvSpPr>
          <p:nvPr>
            <p:ph type="title"/>
          </p:nvPr>
        </p:nvSpPr>
        <p:spPr>
          <a:xfrm>
            <a:off x="523444" y="3331633"/>
            <a:ext cx="6509612" cy="708423"/>
          </a:xfrm>
          <a:prstGeom prst="rect">
            <a:avLst/>
          </a:prstGeom>
        </p:spPr>
        <p:txBody>
          <a:bodyPr anchor="ctr"/>
          <a:lstStyle/>
          <a:p>
            <a:r>
              <a:t>Titolo Testo</a:t>
            </a:r>
          </a:p>
        </p:txBody>
      </p:sp>
      <p:sp>
        <p:nvSpPr>
          <p:cNvPr id="76" name="Corpo livello uno…"/>
          <p:cNvSpPr txBox="1">
            <a:spLocks noGrp="1"/>
          </p:cNvSpPr>
          <p:nvPr>
            <p:ph type="body" sz="quarter" idx="1"/>
          </p:nvPr>
        </p:nvSpPr>
        <p:spPr>
          <a:xfrm>
            <a:off x="523444" y="4197482"/>
            <a:ext cx="3168222" cy="2880916"/>
          </a:xfrm>
          <a:prstGeom prst="rect">
            <a:avLst/>
          </a:prstGeom>
        </p:spPr>
        <p:txBody>
          <a:bodyPr anchor="ctr"/>
          <a:lstStyle>
            <a:lvl1pPr marL="411747" indent="-411747" algn="l">
              <a:spcBef>
                <a:spcPts val="3500"/>
              </a:spcBef>
              <a:buSzPct val="125000"/>
              <a:buChar char="•"/>
              <a:defRPr sz="2800"/>
            </a:lvl1pPr>
            <a:lvl2pPr marL="970547" indent="-411747" algn="l">
              <a:spcBef>
                <a:spcPts val="3500"/>
              </a:spcBef>
              <a:buSzPct val="125000"/>
              <a:buChar char="•"/>
              <a:defRPr sz="2800"/>
            </a:lvl2pPr>
            <a:lvl3pPr marL="1529347" indent="-411747" algn="l">
              <a:spcBef>
                <a:spcPts val="3500"/>
              </a:spcBef>
              <a:buSzPct val="125000"/>
              <a:buChar char="•"/>
              <a:defRPr sz="2800"/>
            </a:lvl3pPr>
            <a:lvl4pPr marL="2088147" indent="-411747" algn="l">
              <a:spcBef>
                <a:spcPts val="3500"/>
              </a:spcBef>
              <a:buSzPct val="125000"/>
              <a:buChar char="•"/>
              <a:defRPr sz="2800"/>
            </a:lvl4pPr>
            <a:lvl5pPr marL="2646947" indent="-411747" algn="l">
              <a:spcBef>
                <a:spcPts val="3500"/>
              </a:spcBef>
              <a:buSzPct val="125000"/>
              <a:buChar char="•"/>
              <a:defRPr sz="2800"/>
            </a:lvl5pPr>
          </a:lstStyle>
          <a:p>
            <a:r>
              <a:t>Corpo livello uno</a:t>
            </a:r>
          </a:p>
          <a:p>
            <a:pPr lvl="1"/>
            <a:r>
              <a:t>Corpo livello due</a:t>
            </a:r>
          </a:p>
          <a:p>
            <a:pPr lvl="2"/>
            <a:r>
              <a:t>Corpo livello tre</a:t>
            </a:r>
          </a:p>
          <a:p>
            <a:pPr lvl="3"/>
            <a:r>
              <a:t>Corpo livello quattro</a:t>
            </a:r>
          </a:p>
          <a:p>
            <a:pPr lvl="4"/>
            <a:r>
              <a:t>Corpo livello cinque</a:t>
            </a:r>
          </a:p>
        </p:txBody>
      </p:sp>
      <p:sp>
        <p:nvSpPr>
          <p:cNvPr id="77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olo, elenco e diretta gra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Titolo Testo"/>
          <p:cNvSpPr txBox="1">
            <a:spLocks noGrp="1"/>
          </p:cNvSpPr>
          <p:nvPr>
            <p:ph type="title"/>
          </p:nvPr>
        </p:nvSpPr>
        <p:spPr>
          <a:xfrm>
            <a:off x="523444" y="3331633"/>
            <a:ext cx="6509612" cy="708423"/>
          </a:xfrm>
          <a:prstGeom prst="rect">
            <a:avLst/>
          </a:prstGeom>
        </p:spPr>
        <p:txBody>
          <a:bodyPr anchor="ctr"/>
          <a:lstStyle/>
          <a:p>
            <a:r>
              <a:t>Titolo Testo</a:t>
            </a:r>
          </a:p>
        </p:txBody>
      </p:sp>
      <p:sp>
        <p:nvSpPr>
          <p:cNvPr id="85" name="Corpo livello uno…"/>
          <p:cNvSpPr txBox="1">
            <a:spLocks noGrp="1"/>
          </p:cNvSpPr>
          <p:nvPr>
            <p:ph type="body" sz="quarter" idx="1"/>
          </p:nvPr>
        </p:nvSpPr>
        <p:spPr>
          <a:xfrm>
            <a:off x="523444" y="4197482"/>
            <a:ext cx="3168222" cy="2880916"/>
          </a:xfrm>
          <a:prstGeom prst="rect">
            <a:avLst/>
          </a:prstGeom>
        </p:spPr>
        <p:txBody>
          <a:bodyPr anchor="ctr"/>
          <a:lstStyle>
            <a:lvl1pPr marL="411747" indent="-411747" algn="l">
              <a:spcBef>
                <a:spcPts val="3500"/>
              </a:spcBef>
              <a:buSzPct val="125000"/>
              <a:buChar char="•"/>
              <a:defRPr sz="2800"/>
            </a:lvl1pPr>
            <a:lvl2pPr marL="970547" indent="-411747" algn="l">
              <a:spcBef>
                <a:spcPts val="3500"/>
              </a:spcBef>
              <a:buSzPct val="125000"/>
              <a:buChar char="•"/>
              <a:defRPr sz="2800"/>
            </a:lvl2pPr>
            <a:lvl3pPr marL="1529347" indent="-411747" algn="l">
              <a:spcBef>
                <a:spcPts val="3500"/>
              </a:spcBef>
              <a:buSzPct val="125000"/>
              <a:buChar char="•"/>
              <a:defRPr sz="2800"/>
            </a:lvl3pPr>
            <a:lvl4pPr marL="2088147" indent="-411747" algn="l">
              <a:spcBef>
                <a:spcPts val="3500"/>
              </a:spcBef>
              <a:buSzPct val="125000"/>
              <a:buChar char="•"/>
              <a:defRPr sz="2800"/>
            </a:lvl4pPr>
            <a:lvl5pPr marL="2646947" indent="-411747" algn="l">
              <a:spcBef>
                <a:spcPts val="3500"/>
              </a:spcBef>
              <a:buSzPct val="125000"/>
              <a:buChar char="•"/>
              <a:defRPr sz="2800"/>
            </a:lvl5pPr>
          </a:lstStyle>
          <a:p>
            <a:r>
              <a:t>Corpo livello uno</a:t>
            </a:r>
          </a:p>
          <a:p>
            <a:pPr lvl="1"/>
            <a:r>
              <a:t>Corpo livello due</a:t>
            </a:r>
          </a:p>
          <a:p>
            <a:pPr lvl="2"/>
            <a:r>
              <a:t>Corpo livello tre</a:t>
            </a:r>
          </a:p>
          <a:p>
            <a:pPr lvl="3"/>
            <a:r>
              <a:t>Corpo livello quattro</a:t>
            </a:r>
          </a:p>
          <a:p>
            <a:pPr lvl="4"/>
            <a:r>
              <a:t>Corpo livello cinque</a:t>
            </a:r>
          </a:p>
        </p:txBody>
      </p:sp>
      <p:sp>
        <p:nvSpPr>
          <p:cNvPr id="86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Testo"/>
          <p:cNvSpPr txBox="1">
            <a:spLocks noGrp="1"/>
          </p:cNvSpPr>
          <p:nvPr>
            <p:ph type="title"/>
          </p:nvPr>
        </p:nvSpPr>
        <p:spPr>
          <a:xfrm>
            <a:off x="550994" y="3933791"/>
            <a:ext cx="6454512" cy="1440459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15742" tIns="15742" rIns="15742" bIns="15742" anchor="b">
            <a:normAutofit/>
          </a:bodyPr>
          <a:lstStyle/>
          <a:p>
            <a:r>
              <a:t>Titolo Testo</a:t>
            </a:r>
          </a:p>
        </p:txBody>
      </p:sp>
      <p:sp>
        <p:nvSpPr>
          <p:cNvPr id="3" name="Corpo livello uno…"/>
          <p:cNvSpPr txBox="1">
            <a:spLocks noGrp="1"/>
          </p:cNvSpPr>
          <p:nvPr>
            <p:ph type="body" idx="1"/>
          </p:nvPr>
        </p:nvSpPr>
        <p:spPr>
          <a:xfrm>
            <a:off x="550994" y="5413606"/>
            <a:ext cx="6454512" cy="49196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15742" tIns="15742" rIns="15742" bIns="15742">
            <a:normAutofit/>
          </a:bodyPr>
          <a:lstStyle/>
          <a:p>
            <a:r>
              <a:t>Corpo livello uno</a:t>
            </a:r>
          </a:p>
          <a:p>
            <a:pPr lvl="1"/>
            <a:r>
              <a:t>Corpo livello due</a:t>
            </a:r>
          </a:p>
          <a:p>
            <a:pPr lvl="2"/>
            <a:r>
              <a:t>Corpo livello tre</a:t>
            </a:r>
          </a:p>
          <a:p>
            <a:pPr lvl="3"/>
            <a:r>
              <a:t>Corpo livello quattro</a:t>
            </a:r>
          </a:p>
          <a:p>
            <a:pPr lvl="4"/>
            <a:r>
              <a:t>Corpo livello cinque</a:t>
            </a:r>
          </a:p>
        </p:txBody>
      </p:sp>
      <p:sp>
        <p:nvSpPr>
          <p:cNvPr id="4" name="Numero diapositiva"/>
          <p:cNvSpPr txBox="1">
            <a:spLocks noGrp="1"/>
          </p:cNvSpPr>
          <p:nvPr>
            <p:ph type="sldNum" sz="quarter" idx="2"/>
          </p:nvPr>
        </p:nvSpPr>
        <p:spPr>
          <a:xfrm>
            <a:off x="3627087" y="7275181"/>
            <a:ext cx="298390" cy="304256"/>
          </a:xfrm>
          <a:prstGeom prst="rect">
            <a:avLst/>
          </a:prstGeom>
          <a:ln w="3175">
            <a:miter lim="400000"/>
          </a:ln>
        </p:spPr>
        <p:txBody>
          <a:bodyPr wrap="none" lIns="15742" tIns="15742" rIns="15742" bIns="15742">
            <a:spAutoFit/>
          </a:bodyPr>
          <a:lstStyle>
            <a:lvl1pPr algn="ctr">
              <a:spcBef>
                <a:spcPts val="0"/>
              </a:spcBef>
              <a:defRPr sz="18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fld id="{86CB4B4D-7CA3-9044-876B-883B54F8677D}" type="slidenum">
              <a:t>‹N›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</p:sldLayoutIdLst>
  <p:transition spd="med"/>
  <p:txStyles>
    <p:titleStyle>
      <a:lvl1pPr marL="0" marR="0" indent="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1pPr>
      <a:lvl2pPr marL="0" marR="0" indent="4572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2pPr>
      <a:lvl3pPr marL="0" marR="0" indent="9144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3pPr>
      <a:lvl4pPr marL="0" marR="0" indent="13716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4pPr>
      <a:lvl5pPr marL="0" marR="0" indent="18288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5pPr>
      <a:lvl6pPr marL="0" marR="0" indent="22860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6pPr>
      <a:lvl7pPr marL="0" marR="0" indent="27432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7pPr>
      <a:lvl8pPr marL="0" marR="0" indent="32004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8pPr>
      <a:lvl9pPr marL="0" marR="0" indent="36576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9pPr>
    </p:titleStyle>
    <p:bodyStyle>
      <a:lvl1pPr marL="0" marR="0" indent="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1pPr>
      <a:lvl2pPr marL="0" marR="0" indent="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2pPr>
      <a:lvl3pPr marL="0" marR="0" indent="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3pPr>
      <a:lvl4pPr marL="0" marR="0" indent="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4pPr>
      <a:lvl5pPr marL="0" marR="0" indent="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5pPr>
      <a:lvl6pPr marL="0" marR="0" indent="3556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6pPr>
      <a:lvl7pPr marL="0" marR="0" indent="7112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7pPr>
      <a:lvl8pPr marL="0" marR="0" indent="10668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8pPr>
      <a:lvl9pPr marL="0" marR="0" indent="14224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9pPr>
    </p:bodyStyle>
    <p:otherStyle>
      <a:lvl1pPr marL="0" marR="0" indent="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4572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9144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13716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18288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22860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27432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32004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3657600" algn="ctr" defTabSz="643584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oppio clic per modificare">
            <a:extLst>
              <a:ext uri="{FF2B5EF4-FFF2-40B4-BE49-F238E27FC236}">
                <a16:creationId xmlns:a16="http://schemas.microsoft.com/office/drawing/2014/main" id="{6C5161FA-20FD-3EEE-BB46-A77B7D0BDC2A}"/>
              </a:ext>
            </a:extLst>
          </p:cNvPr>
          <p:cNvSpPr txBox="1">
            <a:spLocks/>
          </p:cNvSpPr>
          <p:nvPr/>
        </p:nvSpPr>
        <p:spPr>
          <a:xfrm>
            <a:off x="594427" y="719942"/>
            <a:ext cx="4384979" cy="598116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16933" tIns="16933" rIns="16933" bIns="16933" anchor="ctr">
            <a:noAutofit/>
          </a:bodyPr>
          <a:lstStyle>
            <a:lvl1pPr marL="0" marR="0" indent="0" algn="ctr" defTabSz="275166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36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1pPr>
            <a:lvl2pPr marL="0" marR="0" indent="457200" algn="ctr" defTabSz="275166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36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2pPr>
            <a:lvl3pPr marL="0" marR="0" indent="914400" algn="ctr" defTabSz="275166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36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3pPr>
            <a:lvl4pPr marL="0" marR="0" indent="1371600" algn="ctr" defTabSz="275166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36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4pPr>
            <a:lvl5pPr marL="0" marR="0" indent="1828800" algn="ctr" defTabSz="275166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36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5pPr>
            <a:lvl6pPr marL="0" marR="0" indent="2286000" algn="ctr" defTabSz="275166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36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6pPr>
            <a:lvl7pPr marL="0" marR="0" indent="2743200" algn="ctr" defTabSz="275166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36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7pPr>
            <a:lvl8pPr marL="0" marR="0" indent="3200400" algn="ctr" defTabSz="275166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36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8pPr>
            <a:lvl9pPr marL="0" marR="0" indent="3657600" algn="ctr" defTabSz="275166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36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9pPr>
          </a:lstStyle>
          <a:p>
            <a:pPr defTabSz="619125" hangingPunct="1">
              <a:defRPr sz="8400"/>
            </a:pPr>
            <a:r>
              <a:rPr lang="it-IT" sz="3200" b="1" dirty="0">
                <a:solidFill>
                  <a:srgbClr val="081035"/>
                </a:solidFill>
                <a:latin typeface="General Sans" pitchFamily="2" charset="77"/>
              </a:rPr>
              <a:t>VIENI A TROVARCI A</a:t>
            </a:r>
          </a:p>
        </p:txBody>
      </p:sp>
      <p:sp>
        <p:nvSpPr>
          <p:cNvPr id="3" name="Doppio clic per modificare">
            <a:extLst>
              <a:ext uri="{FF2B5EF4-FFF2-40B4-BE49-F238E27FC236}">
                <a16:creationId xmlns:a16="http://schemas.microsoft.com/office/drawing/2014/main" id="{7901DA34-E5BA-E572-2274-6F91AF8E2D19}"/>
              </a:ext>
            </a:extLst>
          </p:cNvPr>
          <p:cNvSpPr txBox="1">
            <a:spLocks/>
          </p:cNvSpPr>
          <p:nvPr/>
        </p:nvSpPr>
        <p:spPr>
          <a:xfrm>
            <a:off x="594427" y="6499532"/>
            <a:ext cx="3241963" cy="77484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28575" tIns="28575" rIns="28575" bIns="28575" anchor="b">
            <a:normAutofit fontScale="67500" lnSpcReduction="20000"/>
          </a:bodyPr>
          <a:lstStyle>
            <a:lvl1pPr marL="0" marR="0" indent="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1pPr>
            <a:lvl2pPr marL="0" marR="0" indent="4572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2pPr>
            <a:lvl3pPr marL="0" marR="0" indent="9144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3pPr>
            <a:lvl4pPr marL="0" marR="0" indent="13716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4pPr>
            <a:lvl5pPr marL="0" marR="0" indent="18288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5pPr>
            <a:lvl6pPr marL="0" marR="0" indent="22860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6pPr>
            <a:lvl7pPr marL="0" marR="0" indent="27432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7pPr>
            <a:lvl8pPr marL="0" marR="0" indent="32004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8pPr>
            <a:lvl9pPr marL="0" marR="0" indent="36576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9pPr>
          </a:lstStyle>
          <a:p>
            <a:pPr algn="l" defTabSz="619125" hangingPunct="1">
              <a:defRPr sz="8400"/>
            </a:pPr>
            <a:r>
              <a:rPr lang="it-IT" sz="4000" b="1" dirty="0">
                <a:solidFill>
                  <a:srgbClr val="081035"/>
                </a:solidFill>
                <a:latin typeface="General Sans" pitchFamily="2" charset="77"/>
              </a:rPr>
              <a:t>PADIGLIONE XXX</a:t>
            </a:r>
            <a:br>
              <a:rPr lang="it-IT" sz="4000" b="1" dirty="0">
                <a:solidFill>
                  <a:srgbClr val="081035"/>
                </a:solidFill>
                <a:latin typeface="General Sans" pitchFamily="2" charset="77"/>
              </a:rPr>
            </a:br>
            <a:r>
              <a:rPr lang="it-IT" sz="4000" b="1" dirty="0">
                <a:solidFill>
                  <a:srgbClr val="081035"/>
                </a:solidFill>
                <a:latin typeface="General Sans" pitchFamily="2" charset="77"/>
              </a:rPr>
              <a:t>STAND XXX</a:t>
            </a:r>
          </a:p>
        </p:txBody>
      </p:sp>
      <p:sp>
        <p:nvSpPr>
          <p:cNvPr id="4" name="Doppio clic per modificare">
            <a:extLst>
              <a:ext uri="{FF2B5EF4-FFF2-40B4-BE49-F238E27FC236}">
                <a16:creationId xmlns:a16="http://schemas.microsoft.com/office/drawing/2014/main" id="{F2CBE2A7-8F34-60C7-CF60-8E543AFC7968}"/>
              </a:ext>
            </a:extLst>
          </p:cNvPr>
          <p:cNvSpPr txBox="1">
            <a:spLocks/>
          </p:cNvSpPr>
          <p:nvPr/>
        </p:nvSpPr>
        <p:spPr>
          <a:xfrm>
            <a:off x="1930975" y="5489115"/>
            <a:ext cx="1127662" cy="343262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28575" tIns="28575" rIns="28575" bIns="28575" anchor="ctr">
            <a:normAutofit fontScale="60000" lnSpcReduction="20000"/>
          </a:bodyPr>
          <a:lstStyle>
            <a:lvl1pPr marL="0" marR="0" indent="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1pPr>
            <a:lvl2pPr marL="0" marR="0" indent="4572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2pPr>
            <a:lvl3pPr marL="0" marR="0" indent="9144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3pPr>
            <a:lvl4pPr marL="0" marR="0" indent="13716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4pPr>
            <a:lvl5pPr marL="0" marR="0" indent="18288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5pPr>
            <a:lvl6pPr marL="0" marR="0" indent="22860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6pPr>
            <a:lvl7pPr marL="0" marR="0" indent="27432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7pPr>
            <a:lvl8pPr marL="0" marR="0" indent="32004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8pPr>
            <a:lvl9pPr marL="0" marR="0" indent="3657600" algn="ctr" defTabSz="1031875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4000" b="0" i="0" u="none" strike="noStrike" cap="none" spc="0" baseline="0">
                <a:solidFill>
                  <a:srgbClr val="000000"/>
                </a:solidFill>
                <a:uFillTx/>
                <a:latin typeface="+mn-lt"/>
                <a:ea typeface="+mn-ea"/>
                <a:cs typeface="+mn-cs"/>
                <a:sym typeface="Helvetica Neue Medium"/>
              </a:defRPr>
            </a:lvl9pPr>
          </a:lstStyle>
          <a:p>
            <a:pPr defTabSz="619125" hangingPunct="1">
              <a:defRPr sz="8400"/>
            </a:pPr>
            <a:r>
              <a:rPr lang="it-IT" sz="1800" b="1" dirty="0">
                <a:solidFill>
                  <a:srgbClr val="081035"/>
                </a:solidFill>
                <a:latin typeface="General Sans" pitchFamily="2" charset="77"/>
              </a:rPr>
              <a:t>QUI IL TUO LOGO</a:t>
            </a:r>
          </a:p>
        </p:txBody>
      </p:sp>
      <p:sp>
        <p:nvSpPr>
          <p:cNvPr id="5" name="Rettangolo 4">
            <a:extLst>
              <a:ext uri="{FF2B5EF4-FFF2-40B4-BE49-F238E27FC236}">
                <a16:creationId xmlns:a16="http://schemas.microsoft.com/office/drawing/2014/main" id="{55EC6DD0-2F12-7268-0E44-376FB6BC82AD}"/>
              </a:ext>
            </a:extLst>
          </p:cNvPr>
          <p:cNvSpPr/>
          <p:nvPr/>
        </p:nvSpPr>
        <p:spPr>
          <a:xfrm>
            <a:off x="594427" y="4921169"/>
            <a:ext cx="3740727" cy="1454728"/>
          </a:xfrm>
          <a:prstGeom prst="rect">
            <a:avLst/>
          </a:prstGeom>
          <a:noFill/>
          <a:ln w="3175" cap="flat">
            <a:solidFill>
              <a:srgbClr val="081035"/>
            </a:solidFill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0" tIns="0" rIns="0" bIns="0" numCol="1" spcCol="38100" rtlCol="0" anchor="ctr">
            <a:spAutoFit/>
          </a:bodyPr>
          <a:lstStyle/>
          <a:p>
            <a:pPr marL="0" marR="0" indent="0" algn="ctr" defTabSz="1031875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it-IT" sz="4000" b="0" i="0" u="none" strike="noStrike" cap="none" spc="0" normalizeH="0" baseline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Neue Medium"/>
            </a:endParaRP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>
        <a:spAutoFit/>
      </a:bodyPr>
      <a:lstStyle>
        <a:defPPr marL="0" marR="0" indent="0" algn="ctr" defTabSz="643584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3175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15742" tIns="15742" rIns="15742" bIns="15742" numCol="1" spcCol="38100" rtlCol="0" anchor="ctr">
        <a:spAutoFit/>
      </a:bodyPr>
      <a:lstStyle>
        <a:defPPr marL="0" marR="0" indent="0" algn="l" defTabSz="643584" rtl="0" fontAlgn="auto" latinLnBrk="0" hangingPunct="0">
          <a:lnSpc>
            <a:spcPct val="10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>
        <a:spAutoFit/>
      </a:bodyPr>
      <a:lstStyle>
        <a:defPPr marL="0" marR="0" indent="0" algn="ctr" defTabSz="643584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3175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15742" tIns="15742" rIns="15742" bIns="15742" numCol="1" spcCol="38100" rtlCol="0" anchor="ctr">
        <a:spAutoFit/>
      </a:bodyPr>
      <a:lstStyle>
        <a:defPPr marL="0" marR="0" indent="0" algn="l" defTabSz="643584" rtl="0" fontAlgn="auto" latinLnBrk="0" hangingPunct="0">
          <a:lnSpc>
            <a:spcPct val="10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113</TotalTime>
  <Words>13</Words>
  <Application>Microsoft Office PowerPoint</Application>
  <PresentationFormat>Personalizzato</PresentationFormat>
  <Paragraphs>3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6" baseType="lpstr">
      <vt:lpstr>General Sans</vt:lpstr>
      <vt:lpstr>Helvetica Neue Medium</vt:lpstr>
      <vt:lpstr>Helvetica Neue</vt:lpstr>
      <vt:lpstr>Helvetica Neue Light</vt:lpstr>
      <vt:lpstr>White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Mauro Battino</cp:lastModifiedBy>
  <cp:revision>8</cp:revision>
  <dcterms:modified xsi:type="dcterms:W3CDTF">2025-12-01T09:22:56Z</dcterms:modified>
</cp:coreProperties>
</file>