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7556500" cy="10693400"/>
  <p:notesSz cx="6858000" cy="9144000"/>
  <p:embeddedFontLst>
    <p:embeddedFont>
      <p:font typeface="General Sans" pitchFamily="50" charset="0"/>
      <p:regular r:id="rId4"/>
      <p:bold r:id="rId5"/>
      <p:italic r:id="rId6"/>
      <p:boldItalic r:id="rId7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643584" rtl="0" fontAlgn="auto" latinLnBrk="0" hangingPunct="0">
      <a:lnSpc>
        <a:spcPct val="10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l" defTabSz="643584" rtl="0" fontAlgn="auto" latinLnBrk="0" hangingPunct="0">
      <a:lnSpc>
        <a:spcPct val="10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l" defTabSz="643584" rtl="0" fontAlgn="auto" latinLnBrk="0" hangingPunct="0">
      <a:lnSpc>
        <a:spcPct val="10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l" defTabSz="643584" rtl="0" fontAlgn="auto" latinLnBrk="0" hangingPunct="0">
      <a:lnSpc>
        <a:spcPct val="10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l" defTabSz="643584" rtl="0" fontAlgn="auto" latinLnBrk="0" hangingPunct="0">
      <a:lnSpc>
        <a:spcPct val="10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l" defTabSz="643584" rtl="0" fontAlgn="auto" latinLnBrk="0" hangingPunct="0">
      <a:lnSpc>
        <a:spcPct val="10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l" defTabSz="643584" rtl="0" fontAlgn="auto" latinLnBrk="0" hangingPunct="0">
      <a:lnSpc>
        <a:spcPct val="10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l" defTabSz="643584" rtl="0" fontAlgn="auto" latinLnBrk="0" hangingPunct="0">
      <a:lnSpc>
        <a:spcPct val="10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l" defTabSz="643584" rtl="0" fontAlgn="auto" latinLnBrk="0" hangingPunct="0">
      <a:lnSpc>
        <a:spcPct val="10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9"/>
    <p:restoredTop sz="94694"/>
  </p:normalViewPr>
  <p:slideViewPr>
    <p:cSldViewPr snapToGrid="0">
      <p:cViewPr varScale="1">
        <p:scale>
          <a:sx n="53" d="100"/>
          <a:sy n="53" d="100"/>
        </p:scale>
        <p:origin x="5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5" name="Shape 1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Test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12" name="Corpo livello uno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3368" userDrawn="1">
          <p15:clr>
            <a:srgbClr val="FBAE40"/>
          </p15:clr>
        </p15:guide>
        <p15:guide id="2" pos="23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orpo livello uno…"/>
          <p:cNvSpPr txBox="1">
            <a:spLocks noGrp="1"/>
          </p:cNvSpPr>
          <p:nvPr>
            <p:ph type="body" sz="half" idx="1"/>
          </p:nvPr>
        </p:nvSpPr>
        <p:spPr>
          <a:xfrm>
            <a:off x="523444" y="3772429"/>
            <a:ext cx="6509612" cy="3148542"/>
          </a:xfrm>
          <a:prstGeom prst="rect">
            <a:avLst/>
          </a:prstGeom>
        </p:spPr>
        <p:txBody>
          <a:bodyPr anchor="ctr"/>
          <a:lstStyle>
            <a:lvl1pPr marL="476250" indent="-476250" algn="l">
              <a:spcBef>
                <a:spcPts val="4500"/>
              </a:spcBef>
              <a:buSzPct val="125000"/>
              <a:buChar char="•"/>
              <a:defRPr sz="3600"/>
            </a:lvl1pPr>
            <a:lvl2pPr marL="1111250" indent="-476250" algn="l">
              <a:spcBef>
                <a:spcPts val="4500"/>
              </a:spcBef>
              <a:buSzPct val="125000"/>
              <a:buChar char="•"/>
              <a:defRPr sz="3600"/>
            </a:lvl2pPr>
            <a:lvl3pPr marL="1746250" indent="-476250" algn="l">
              <a:spcBef>
                <a:spcPts val="4500"/>
              </a:spcBef>
              <a:buSzPct val="125000"/>
              <a:buChar char="•"/>
              <a:defRPr sz="3600"/>
            </a:lvl3pPr>
            <a:lvl4pPr marL="2381250" indent="-476250" algn="l">
              <a:spcBef>
                <a:spcPts val="4500"/>
              </a:spcBef>
              <a:buSzPct val="125000"/>
              <a:buChar char="•"/>
              <a:defRPr sz="3600"/>
            </a:lvl4pPr>
            <a:lvl5pPr marL="3016250" indent="-476250" algn="l">
              <a:spcBef>
                <a:spcPts val="4500"/>
              </a:spcBef>
              <a:buSzPct val="125000"/>
              <a:buChar char="•"/>
              <a:defRPr sz="36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94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entiero sabbioso tra due colline che porta all’oceano"/>
          <p:cNvSpPr>
            <a:spLocks noGrp="1"/>
          </p:cNvSpPr>
          <p:nvPr>
            <p:ph type="pic" sz="quarter" idx="21"/>
          </p:nvPr>
        </p:nvSpPr>
        <p:spPr>
          <a:xfrm>
            <a:off x="4741506" y="5405735"/>
            <a:ext cx="2579838" cy="171989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2" name="Airone in volo su una spiaggia con una piccola cancellata sullo sfondo"/>
          <p:cNvSpPr>
            <a:spLocks noGrp="1"/>
          </p:cNvSpPr>
          <p:nvPr>
            <p:ph type="pic" sz="quarter" idx="22"/>
          </p:nvPr>
        </p:nvSpPr>
        <p:spPr>
          <a:xfrm>
            <a:off x="4884175" y="3489060"/>
            <a:ext cx="2294501" cy="22945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Vista della spiaggia e del mare da una duna di sabbia ricca di vegetazione"/>
          <p:cNvSpPr>
            <a:spLocks noGrp="1"/>
          </p:cNvSpPr>
          <p:nvPr>
            <p:ph type="pic" sz="half" idx="23"/>
          </p:nvPr>
        </p:nvSpPr>
        <p:spPr>
          <a:xfrm>
            <a:off x="-306983" y="3571709"/>
            <a:ext cx="5330875" cy="35539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4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-Giovanni Mela"/>
          <p:cNvSpPr txBox="1">
            <a:spLocks noGrp="1"/>
          </p:cNvSpPr>
          <p:nvPr>
            <p:ph type="body" sz="quarter" idx="21"/>
          </p:nvPr>
        </p:nvSpPr>
        <p:spPr>
          <a:xfrm>
            <a:off x="739907" y="5996086"/>
            <a:ext cx="6080622" cy="39125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2400" i="1"/>
            </a:lvl1pPr>
          </a:lstStyle>
          <a:p>
            <a:r>
              <a:t>-Giovanni Mela</a:t>
            </a:r>
          </a:p>
        </p:txBody>
      </p:sp>
      <p:sp>
        <p:nvSpPr>
          <p:cNvPr id="112" name="“Inserisci qui una citazione”."/>
          <p:cNvSpPr txBox="1">
            <a:spLocks noGrp="1"/>
          </p:cNvSpPr>
          <p:nvPr>
            <p:ph type="body" sz="quarter" idx="22"/>
          </p:nvPr>
        </p:nvSpPr>
        <p:spPr>
          <a:xfrm>
            <a:off x="739907" y="4944053"/>
            <a:ext cx="6080622" cy="577025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3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“Inserisci qui una citazione”. </a:t>
            </a:r>
          </a:p>
        </p:txBody>
      </p:sp>
      <p:sp>
        <p:nvSpPr>
          <p:cNvPr id="11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Vista della spiaggia e del mare da una duna di sabbia ricca di vegetazione"/>
          <p:cNvSpPr>
            <a:spLocks noGrp="1"/>
          </p:cNvSpPr>
          <p:nvPr>
            <p:ph type="pic" idx="21"/>
          </p:nvPr>
        </p:nvSpPr>
        <p:spPr>
          <a:xfrm>
            <a:off x="-15743" y="2827866"/>
            <a:ext cx="7587986" cy="505865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sta della spiaggia e del mare da una duna di sabbia ricca di vegetazione"/>
          <p:cNvSpPr>
            <a:spLocks noGrp="1"/>
          </p:cNvSpPr>
          <p:nvPr>
            <p:ph type="pic" sz="half" idx="21"/>
          </p:nvPr>
        </p:nvSpPr>
        <p:spPr>
          <a:xfrm>
            <a:off x="968724" y="3099428"/>
            <a:ext cx="5620148" cy="374676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olo Testo"/>
          <p:cNvSpPr txBox="1">
            <a:spLocks noGrp="1"/>
          </p:cNvSpPr>
          <p:nvPr>
            <p:ph type="title"/>
          </p:nvPr>
        </p:nvSpPr>
        <p:spPr>
          <a:xfrm>
            <a:off x="196783" y="6169256"/>
            <a:ext cx="7162934" cy="621838"/>
          </a:xfrm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22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196783" y="6767479"/>
            <a:ext cx="7162934" cy="491961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Testo"/>
          <p:cNvSpPr txBox="1">
            <a:spLocks noGrp="1"/>
          </p:cNvSpPr>
          <p:nvPr>
            <p:ph type="title"/>
          </p:nvPr>
        </p:nvSpPr>
        <p:spPr>
          <a:xfrm>
            <a:off x="550994" y="4626471"/>
            <a:ext cx="6454512" cy="1440458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3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Airone in volo su una spiaggia con una piccola cancellata sullo sfondo"/>
          <p:cNvSpPr>
            <a:spLocks noGrp="1"/>
          </p:cNvSpPr>
          <p:nvPr>
            <p:ph type="pic" sz="quarter" idx="21"/>
          </p:nvPr>
        </p:nvSpPr>
        <p:spPr>
          <a:xfrm>
            <a:off x="3975033" y="3516610"/>
            <a:ext cx="3553918" cy="355391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olo Testo"/>
          <p:cNvSpPr txBox="1">
            <a:spLocks noGrp="1"/>
          </p:cNvSpPr>
          <p:nvPr>
            <p:ph type="title"/>
          </p:nvPr>
        </p:nvSpPr>
        <p:spPr>
          <a:xfrm>
            <a:off x="511637" y="3516610"/>
            <a:ext cx="3168222" cy="1719892"/>
          </a:xfrm>
          <a:prstGeom prst="rect">
            <a:avLst/>
          </a:prstGeom>
        </p:spPr>
        <p:txBody>
          <a:bodyPr/>
          <a:lstStyle>
            <a:lvl1pPr>
              <a:defRPr sz="6400"/>
            </a:lvl1pPr>
          </a:lstStyle>
          <a:p>
            <a:r>
              <a:t>Titolo Testo</a:t>
            </a:r>
          </a:p>
        </p:txBody>
      </p:sp>
      <p:sp>
        <p:nvSpPr>
          <p:cNvPr id="40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511637" y="5244372"/>
            <a:ext cx="3168222" cy="1774991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olo Testo"/>
          <p:cNvSpPr txBox="1">
            <a:spLocks noGrp="1"/>
          </p:cNvSpPr>
          <p:nvPr>
            <p:ph type="title"/>
          </p:nvPr>
        </p:nvSpPr>
        <p:spPr>
          <a:xfrm>
            <a:off x="523444" y="3331633"/>
            <a:ext cx="6509612" cy="708423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49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d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olo Testo"/>
          <p:cNvSpPr txBox="1">
            <a:spLocks noGrp="1"/>
          </p:cNvSpPr>
          <p:nvPr>
            <p:ph type="title"/>
          </p:nvPr>
        </p:nvSpPr>
        <p:spPr>
          <a:xfrm>
            <a:off x="523444" y="3331633"/>
            <a:ext cx="6509612" cy="708423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57" name="Corpo livello uno…"/>
          <p:cNvSpPr txBox="1">
            <a:spLocks noGrp="1"/>
          </p:cNvSpPr>
          <p:nvPr>
            <p:ph type="body" sz="half" idx="1"/>
          </p:nvPr>
        </p:nvSpPr>
        <p:spPr>
          <a:xfrm>
            <a:off x="523444" y="4197482"/>
            <a:ext cx="6509612" cy="2880916"/>
          </a:xfrm>
          <a:prstGeom prst="rect">
            <a:avLst/>
          </a:prstGeom>
        </p:spPr>
        <p:txBody>
          <a:bodyPr anchor="ctr"/>
          <a:lstStyle>
            <a:lvl1pPr marL="476250" indent="-476250" algn="l">
              <a:spcBef>
                <a:spcPts val="4500"/>
              </a:spcBef>
              <a:buSzPct val="125000"/>
              <a:buChar char="•"/>
              <a:defRPr sz="3600"/>
            </a:lvl1pPr>
            <a:lvl2pPr marL="1111250" indent="-476250" algn="l">
              <a:spcBef>
                <a:spcPts val="4500"/>
              </a:spcBef>
              <a:buSzPct val="125000"/>
              <a:buChar char="•"/>
              <a:defRPr sz="3600"/>
            </a:lvl2pPr>
            <a:lvl3pPr marL="1746250" indent="-476250" algn="l">
              <a:spcBef>
                <a:spcPts val="4500"/>
              </a:spcBef>
              <a:buSzPct val="125000"/>
              <a:buChar char="•"/>
              <a:defRPr sz="3600"/>
            </a:lvl3pPr>
            <a:lvl4pPr marL="2381250" indent="-476250" algn="l">
              <a:spcBef>
                <a:spcPts val="4500"/>
              </a:spcBef>
              <a:buSzPct val="125000"/>
              <a:buChar char="•"/>
              <a:defRPr sz="3600"/>
            </a:lvl4pPr>
            <a:lvl5pPr marL="3016250" indent="-476250" algn="l">
              <a:spcBef>
                <a:spcPts val="4500"/>
              </a:spcBef>
              <a:buSzPct val="125000"/>
              <a:buChar char="•"/>
              <a:defRPr sz="36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entiero sabbioso tra due colline che porta all’oceano"/>
          <p:cNvSpPr>
            <a:spLocks noGrp="1"/>
          </p:cNvSpPr>
          <p:nvPr>
            <p:ph type="pic" sz="quarter" idx="21"/>
          </p:nvPr>
        </p:nvSpPr>
        <p:spPr>
          <a:xfrm>
            <a:off x="3396489" y="4197482"/>
            <a:ext cx="4321374" cy="28809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olo Testo"/>
          <p:cNvSpPr txBox="1">
            <a:spLocks noGrp="1"/>
          </p:cNvSpPr>
          <p:nvPr>
            <p:ph type="title"/>
          </p:nvPr>
        </p:nvSpPr>
        <p:spPr>
          <a:xfrm>
            <a:off x="523444" y="3331633"/>
            <a:ext cx="6509612" cy="708423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67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523444" y="4197482"/>
            <a:ext cx="3168222" cy="2880916"/>
          </a:xfrm>
          <a:prstGeom prst="rect">
            <a:avLst/>
          </a:prstGeom>
        </p:spPr>
        <p:txBody>
          <a:bodyPr anchor="ctr"/>
          <a:lstStyle>
            <a:lvl1pPr marL="411747" indent="-411747" algn="l">
              <a:spcBef>
                <a:spcPts val="3500"/>
              </a:spcBef>
              <a:buSzPct val="125000"/>
              <a:buChar char="•"/>
              <a:defRPr sz="2800"/>
            </a:lvl1pPr>
            <a:lvl2pPr marL="970547" indent="-411747" algn="l">
              <a:spcBef>
                <a:spcPts val="3500"/>
              </a:spcBef>
              <a:buSzPct val="125000"/>
              <a:buChar char="•"/>
              <a:defRPr sz="2800"/>
            </a:lvl2pPr>
            <a:lvl3pPr marL="1529347" indent="-411747" algn="l">
              <a:spcBef>
                <a:spcPts val="3500"/>
              </a:spcBef>
              <a:buSzPct val="125000"/>
              <a:buChar char="•"/>
              <a:defRPr sz="2800"/>
            </a:lvl3pPr>
            <a:lvl4pPr marL="2088147" indent="-411747" algn="l">
              <a:spcBef>
                <a:spcPts val="3500"/>
              </a:spcBef>
              <a:buSzPct val="125000"/>
              <a:buChar char="•"/>
              <a:defRPr sz="2800"/>
            </a:lvl4pPr>
            <a:lvl5pPr marL="2646947" indent="-411747" algn="l">
              <a:spcBef>
                <a:spcPts val="3500"/>
              </a:spcBef>
              <a:buSzPct val="125000"/>
              <a:buChar char="•"/>
              <a:defRPr sz="28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elenco e diretta picc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olo Testo"/>
          <p:cNvSpPr txBox="1">
            <a:spLocks noGrp="1"/>
          </p:cNvSpPr>
          <p:nvPr>
            <p:ph type="title"/>
          </p:nvPr>
        </p:nvSpPr>
        <p:spPr>
          <a:xfrm>
            <a:off x="523444" y="3331633"/>
            <a:ext cx="6509612" cy="708423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76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523444" y="4197482"/>
            <a:ext cx="3168222" cy="2880916"/>
          </a:xfrm>
          <a:prstGeom prst="rect">
            <a:avLst/>
          </a:prstGeom>
        </p:spPr>
        <p:txBody>
          <a:bodyPr anchor="ctr"/>
          <a:lstStyle>
            <a:lvl1pPr marL="411747" indent="-411747" algn="l">
              <a:spcBef>
                <a:spcPts val="3500"/>
              </a:spcBef>
              <a:buSzPct val="125000"/>
              <a:buChar char="•"/>
              <a:defRPr sz="2800"/>
            </a:lvl1pPr>
            <a:lvl2pPr marL="970547" indent="-411747" algn="l">
              <a:spcBef>
                <a:spcPts val="3500"/>
              </a:spcBef>
              <a:buSzPct val="125000"/>
              <a:buChar char="•"/>
              <a:defRPr sz="2800"/>
            </a:lvl2pPr>
            <a:lvl3pPr marL="1529347" indent="-411747" algn="l">
              <a:spcBef>
                <a:spcPts val="3500"/>
              </a:spcBef>
              <a:buSzPct val="125000"/>
              <a:buChar char="•"/>
              <a:defRPr sz="2800"/>
            </a:lvl3pPr>
            <a:lvl4pPr marL="2088147" indent="-411747" algn="l">
              <a:spcBef>
                <a:spcPts val="3500"/>
              </a:spcBef>
              <a:buSzPct val="125000"/>
              <a:buChar char="•"/>
              <a:defRPr sz="2800"/>
            </a:lvl4pPr>
            <a:lvl5pPr marL="2646947" indent="-411747" algn="l">
              <a:spcBef>
                <a:spcPts val="3500"/>
              </a:spcBef>
              <a:buSzPct val="125000"/>
              <a:buChar char="•"/>
              <a:defRPr sz="28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7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elenco e diretta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olo Testo"/>
          <p:cNvSpPr txBox="1">
            <a:spLocks noGrp="1"/>
          </p:cNvSpPr>
          <p:nvPr>
            <p:ph type="title"/>
          </p:nvPr>
        </p:nvSpPr>
        <p:spPr>
          <a:xfrm>
            <a:off x="523444" y="3331633"/>
            <a:ext cx="6509612" cy="708423"/>
          </a:xfrm>
          <a:prstGeom prst="rect">
            <a:avLst/>
          </a:prstGeom>
        </p:spPr>
        <p:txBody>
          <a:bodyPr anchor="ctr"/>
          <a:lstStyle/>
          <a:p>
            <a:r>
              <a:t>Titolo Testo</a:t>
            </a:r>
          </a:p>
        </p:txBody>
      </p:sp>
      <p:sp>
        <p:nvSpPr>
          <p:cNvPr id="85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523444" y="4197482"/>
            <a:ext cx="3168222" cy="2880916"/>
          </a:xfrm>
          <a:prstGeom prst="rect">
            <a:avLst/>
          </a:prstGeom>
        </p:spPr>
        <p:txBody>
          <a:bodyPr anchor="ctr"/>
          <a:lstStyle>
            <a:lvl1pPr marL="411747" indent="-411747" algn="l">
              <a:spcBef>
                <a:spcPts val="3500"/>
              </a:spcBef>
              <a:buSzPct val="125000"/>
              <a:buChar char="•"/>
              <a:defRPr sz="2800"/>
            </a:lvl1pPr>
            <a:lvl2pPr marL="970547" indent="-411747" algn="l">
              <a:spcBef>
                <a:spcPts val="3500"/>
              </a:spcBef>
              <a:buSzPct val="125000"/>
              <a:buChar char="•"/>
              <a:defRPr sz="2800"/>
            </a:lvl2pPr>
            <a:lvl3pPr marL="1529347" indent="-411747" algn="l">
              <a:spcBef>
                <a:spcPts val="3500"/>
              </a:spcBef>
              <a:buSzPct val="125000"/>
              <a:buChar char="•"/>
              <a:defRPr sz="2800"/>
            </a:lvl3pPr>
            <a:lvl4pPr marL="2088147" indent="-411747" algn="l">
              <a:spcBef>
                <a:spcPts val="3500"/>
              </a:spcBef>
              <a:buSzPct val="125000"/>
              <a:buChar char="•"/>
              <a:defRPr sz="2800"/>
            </a:lvl4pPr>
            <a:lvl5pPr marL="2646947" indent="-411747" algn="l">
              <a:spcBef>
                <a:spcPts val="3500"/>
              </a:spcBef>
              <a:buSzPct val="125000"/>
              <a:buChar char="•"/>
              <a:defRPr sz="28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86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>
            <a:spLocks noGrp="1"/>
          </p:cNvSpPr>
          <p:nvPr>
            <p:ph type="title"/>
          </p:nvPr>
        </p:nvSpPr>
        <p:spPr>
          <a:xfrm>
            <a:off x="550994" y="3933791"/>
            <a:ext cx="6454512" cy="144045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5742" tIns="15742" rIns="15742" bIns="15742" anchor="b">
            <a:normAutofit/>
          </a:bodyPr>
          <a:lstStyle/>
          <a:p>
            <a:r>
              <a:t>Titolo Testo</a:t>
            </a:r>
          </a:p>
        </p:txBody>
      </p:sp>
      <p:sp>
        <p:nvSpPr>
          <p:cNvPr id="3" name="Corpo livello uno…"/>
          <p:cNvSpPr txBox="1">
            <a:spLocks noGrp="1"/>
          </p:cNvSpPr>
          <p:nvPr>
            <p:ph type="body" idx="1"/>
          </p:nvPr>
        </p:nvSpPr>
        <p:spPr>
          <a:xfrm>
            <a:off x="550994" y="5413606"/>
            <a:ext cx="6454512" cy="4919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5742" tIns="15742" rIns="15742" bIns="15742">
            <a:normAutofit/>
          </a:bodyPr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3627087" y="7275181"/>
            <a:ext cx="298390" cy="304256"/>
          </a:xfrm>
          <a:prstGeom prst="rect">
            <a:avLst/>
          </a:prstGeom>
          <a:ln w="3175">
            <a:miter lim="400000"/>
          </a:ln>
        </p:spPr>
        <p:txBody>
          <a:bodyPr wrap="none" lIns="15742" tIns="15742" rIns="15742" bIns="15742">
            <a:spAutoFit/>
          </a:bodyPr>
          <a:lstStyle>
            <a:lvl1pPr algn="ctr">
              <a:spcBef>
                <a:spcPts val="0"/>
              </a:spcBef>
              <a:defRPr sz="18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6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64358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ppio clic per modificare">
            <a:extLst>
              <a:ext uri="{FF2B5EF4-FFF2-40B4-BE49-F238E27FC236}">
                <a16:creationId xmlns:a16="http://schemas.microsoft.com/office/drawing/2014/main" id="{6C5161FA-20FD-3EEE-BB46-A77B7D0BDC2A}"/>
              </a:ext>
            </a:extLst>
          </p:cNvPr>
          <p:cNvSpPr txBox="1">
            <a:spLocks/>
          </p:cNvSpPr>
          <p:nvPr/>
        </p:nvSpPr>
        <p:spPr>
          <a:xfrm>
            <a:off x="594427" y="719942"/>
            <a:ext cx="4384979" cy="59811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6933" tIns="16933" rIns="16933" bIns="16933" anchor="ctr">
            <a:noAutofit/>
          </a:bodyPr>
          <a:lstStyle>
            <a:lvl1pPr marL="0" marR="0" indent="0" algn="ctr" defTabSz="2751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457200" algn="ctr" defTabSz="2751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914400" algn="ctr" defTabSz="2751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1371600" algn="ctr" defTabSz="2751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1828800" algn="ctr" defTabSz="2751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2286000" algn="ctr" defTabSz="2751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2743200" algn="ctr" defTabSz="2751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3200400" algn="ctr" defTabSz="2751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3657600" algn="ctr" defTabSz="2751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defTabSz="619125" hangingPunct="1">
              <a:defRPr sz="8400"/>
            </a:pPr>
            <a:r>
              <a:rPr lang="it-IT" sz="3200" b="1" dirty="0">
                <a:solidFill>
                  <a:srgbClr val="081035"/>
                </a:solidFill>
                <a:latin typeface="General Sans" pitchFamily="2" charset="77"/>
              </a:rPr>
              <a:t>VIENI A TROVARCI A</a:t>
            </a:r>
          </a:p>
        </p:txBody>
      </p:sp>
      <p:sp>
        <p:nvSpPr>
          <p:cNvPr id="3" name="Doppio clic per modificare">
            <a:extLst>
              <a:ext uri="{FF2B5EF4-FFF2-40B4-BE49-F238E27FC236}">
                <a16:creationId xmlns:a16="http://schemas.microsoft.com/office/drawing/2014/main" id="{7901DA34-E5BA-E572-2274-6F91AF8E2D19}"/>
              </a:ext>
            </a:extLst>
          </p:cNvPr>
          <p:cNvSpPr txBox="1">
            <a:spLocks/>
          </p:cNvSpPr>
          <p:nvPr/>
        </p:nvSpPr>
        <p:spPr>
          <a:xfrm>
            <a:off x="594427" y="6499532"/>
            <a:ext cx="3241963" cy="7748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b">
            <a:normAutofit fontScale="67500" lnSpcReduction="20000"/>
          </a:bodyPr>
          <a:lstStyle>
            <a:lvl1pPr marL="0" marR="0" indent="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457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914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1371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18288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22860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2743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3200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3657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algn="l" defTabSz="619125" hangingPunct="1">
              <a:defRPr sz="8400"/>
            </a:pPr>
            <a:r>
              <a:rPr lang="it-IT" sz="4000" b="1" dirty="0">
                <a:solidFill>
                  <a:srgbClr val="081035"/>
                </a:solidFill>
                <a:latin typeface="General Sans" pitchFamily="2" charset="77"/>
              </a:rPr>
              <a:t>PADIGLIONE XXX</a:t>
            </a:r>
            <a:br>
              <a:rPr lang="it-IT" sz="4000" b="1" dirty="0">
                <a:solidFill>
                  <a:srgbClr val="081035"/>
                </a:solidFill>
                <a:latin typeface="General Sans" pitchFamily="2" charset="77"/>
              </a:rPr>
            </a:br>
            <a:r>
              <a:rPr lang="it-IT" sz="4000" b="1" dirty="0">
                <a:solidFill>
                  <a:srgbClr val="081035"/>
                </a:solidFill>
                <a:latin typeface="General Sans" pitchFamily="2" charset="77"/>
              </a:rPr>
              <a:t>STAND XXX</a:t>
            </a:r>
          </a:p>
        </p:txBody>
      </p:sp>
      <p:sp>
        <p:nvSpPr>
          <p:cNvPr id="4" name="Doppio clic per modificare">
            <a:extLst>
              <a:ext uri="{FF2B5EF4-FFF2-40B4-BE49-F238E27FC236}">
                <a16:creationId xmlns:a16="http://schemas.microsoft.com/office/drawing/2014/main" id="{F2CBE2A7-8F34-60C7-CF60-8E543AFC7968}"/>
              </a:ext>
            </a:extLst>
          </p:cNvPr>
          <p:cNvSpPr txBox="1">
            <a:spLocks/>
          </p:cNvSpPr>
          <p:nvPr/>
        </p:nvSpPr>
        <p:spPr>
          <a:xfrm>
            <a:off x="1930975" y="5489115"/>
            <a:ext cx="1127662" cy="34326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normAutofit fontScale="60000" lnSpcReduction="20000"/>
          </a:bodyPr>
          <a:lstStyle>
            <a:lvl1pPr marL="0" marR="0" indent="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457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914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1371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18288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22860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27432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32004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3657600" algn="ctr" defTabSz="1031875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defTabSz="619125" hangingPunct="1">
              <a:defRPr sz="8400"/>
            </a:pPr>
            <a:r>
              <a:rPr lang="it-IT" sz="1800" b="1" dirty="0">
                <a:solidFill>
                  <a:srgbClr val="081035"/>
                </a:solidFill>
                <a:latin typeface="General Sans" pitchFamily="2" charset="77"/>
              </a:rPr>
              <a:t>QUI IL TUO LOGO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55EC6DD0-2F12-7268-0E44-376FB6BC82AD}"/>
              </a:ext>
            </a:extLst>
          </p:cNvPr>
          <p:cNvSpPr/>
          <p:nvPr/>
        </p:nvSpPr>
        <p:spPr>
          <a:xfrm>
            <a:off x="594427" y="4921169"/>
            <a:ext cx="3740727" cy="1454728"/>
          </a:xfrm>
          <a:prstGeom prst="rect">
            <a:avLst/>
          </a:prstGeom>
          <a:noFill/>
          <a:ln w="3175" cap="flat">
            <a:solidFill>
              <a:srgbClr val="08103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103187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64358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15742" tIns="15742" rIns="15742" bIns="15742" numCol="1" spcCol="38100" rtlCol="0" anchor="ctr">
        <a:spAutoFit/>
      </a:bodyPr>
      <a:lstStyle>
        <a:defPPr marL="0" marR="0" indent="0" algn="l" defTabSz="643584" rtl="0" fontAlgn="auto" latinLnBrk="0" hangingPunct="0">
          <a:lnSpc>
            <a:spcPct val="10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643584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15742" tIns="15742" rIns="15742" bIns="15742" numCol="1" spcCol="38100" rtlCol="0" anchor="ctr">
        <a:spAutoFit/>
      </a:bodyPr>
      <a:lstStyle>
        <a:defPPr marL="0" marR="0" indent="0" algn="l" defTabSz="643584" rtl="0" fontAlgn="auto" latinLnBrk="0" hangingPunct="0">
          <a:lnSpc>
            <a:spcPct val="10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13</Words>
  <Application>Microsoft Office PowerPoint</Application>
  <PresentationFormat>Personalizzato</PresentationFormat>
  <Paragraphs>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General Sans</vt:lpstr>
      <vt:lpstr>Helvetica Neue Medium</vt:lpstr>
      <vt:lpstr>Helvetica Neue</vt:lpstr>
      <vt:lpstr>Helvetica Neue Light</vt:lpstr>
      <vt:lpstr>White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Mauro Battino</cp:lastModifiedBy>
  <cp:revision>8</cp:revision>
  <dcterms:modified xsi:type="dcterms:W3CDTF">2025-12-01T09:22:56Z</dcterms:modified>
</cp:coreProperties>
</file>